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0701338" cy="151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24/8/2023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Marianna Hagipanagou – Flamou with distinctive title “ĒAROS Urban Living” based on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4B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Thiatiron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Str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Nea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Smirni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Athens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400.000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200.000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of quality assurance systems and environmental management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1d12f582-0b09-4404-a7d8-d7720c2fb913" xsi:nil="true"/>
    <lcf76f155ced4ddcb4097134ff3c332f xmlns="1d12f582-0b09-4404-a7d8-d7720c2fb913">
      <Terms xmlns="http://schemas.microsoft.com/office/infopath/2007/PartnerControls"/>
    </lcf76f155ced4ddcb4097134ff3c332f>
    <TaxCatchAll xmlns="13eb6d20-f9cd-484b-b1fd-937b4c74cf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301F2B60498F42AB4A433028023A18" ma:contentTypeVersion="12" ma:contentTypeDescription="Create a new document." ma:contentTypeScope="" ma:versionID="9520f4b7605c3fe5a3d827c3e2c88011">
  <xsd:schema xmlns:xsd="http://www.w3.org/2001/XMLSchema" xmlns:xs="http://www.w3.org/2001/XMLSchema" xmlns:p="http://schemas.microsoft.com/office/2006/metadata/properties" xmlns:ns2="1d12f582-0b09-4404-a7d8-d7720c2fb913" xmlns:ns3="13eb6d20-f9cd-484b-b1fd-937b4c74cfb9" targetNamespace="http://schemas.microsoft.com/office/2006/metadata/properties" ma:root="true" ma:fieldsID="1be2bd2a62ebb11bd0957fb11ede0ebd" ns2:_="" ns3:_="">
    <xsd:import namespace="1d12f582-0b09-4404-a7d8-d7720c2fb913"/>
    <xsd:import namespace="13eb6d20-f9cd-484b-b1fd-937b4c74cf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2f582-0b09-4404-a7d8-d7720c2fb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386343c-2b5e-47f1-817f-9acf554a0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b6d20-f9cd-484b-b1fd-937b4c74cfb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3249c71-c0c0-48d3-af22-0ab12499a539}" ma:internalName="TaxCatchAll" ma:showField="CatchAllData" ma:web="13eb6d20-f9cd-484b-b1fd-937b4c74cf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B6C7BE-6341-454C-B501-60238F7BEC06}">
  <ds:schemaRefs>
    <ds:schemaRef ds:uri="http://schemas.microsoft.com/office/2006/metadata/properties"/>
    <ds:schemaRef ds:uri="http://schemas.microsoft.com/office/infopath/2007/PartnerControls"/>
    <ds:schemaRef ds:uri="1d12f582-0b09-4404-a7d8-d7720c2fb913"/>
    <ds:schemaRef ds:uri="13eb6d20-f9cd-484b-b1fd-937b4c74cfb9"/>
  </ds:schemaRefs>
</ds:datastoreItem>
</file>

<file path=customXml/itemProps2.xml><?xml version="1.0" encoding="utf-8"?>
<ds:datastoreItem xmlns:ds="http://schemas.openxmlformats.org/officeDocument/2006/customXml" ds:itemID="{3D637069-7B1F-4984-8A1A-CD40D4B2A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689BA3-9E93-4621-A006-B5B8494E7395}"/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289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Sotiris Katselos</dc:creator>
  <cp:lastModifiedBy>Earos Athens </cp:lastModifiedBy>
  <cp:revision>66</cp:revision>
  <cp:lastPrinted>2019-12-05T14:32:32Z</cp:lastPrinted>
  <dcterms:created xsi:type="dcterms:W3CDTF">2018-02-13T12:16:57Z</dcterms:created>
  <dcterms:modified xsi:type="dcterms:W3CDTF">2023-08-24T15:20:10Z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0x01010038301F2B60498F42AB4A433028023A18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MediaServiceImageTags">
    <vt:lpwstr/>
  </property>
</Properties>
</file>